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9" r:id="rId2"/>
    <p:sldId id="262" r:id="rId3"/>
    <p:sldId id="263" r:id="rId4"/>
    <p:sldId id="261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4" r:id="rId35"/>
    <p:sldId id="293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20" r:id="rId60"/>
    <p:sldId id="319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205" y="1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62.pn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49D0C6D-2E51-2950-634D-C071049A5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5D1E95-6A47-1DE8-B510-4CE0D45EB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4"/>
            <a:ext cx="12192000" cy="6859084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6E92B451-3BE9-52C8-3131-C725F9855BF7}"/>
              </a:ext>
            </a:extLst>
          </p:cNvPr>
          <p:cNvSpPr txBox="1">
            <a:spLocks/>
          </p:cNvSpPr>
          <p:nvPr/>
        </p:nvSpPr>
        <p:spPr>
          <a:xfrm>
            <a:off x="-1469495" y="126621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1:</a:t>
            </a:r>
          </a:p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space talk</a:t>
            </a:r>
            <a:endParaRPr lang="en-US" sz="8000" spc="300" dirty="0">
              <a:solidFill>
                <a:schemeClr val="accent4">
                  <a:lumMod val="60000"/>
                  <a:lumOff val="40000"/>
                  <a:alpha val="60000"/>
                </a:schemeClr>
              </a:solidFill>
              <a:latin typeface="Amatic SC" panose="020F0502020204030204" pitchFamily="2" charset="-79"/>
              <a:cs typeface="Amatic SC" panose="020F0502020204030204" pitchFamily="2" charset="-79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0460821-E515-0405-DF74-AD30A71F5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163" y="3111246"/>
            <a:ext cx="2085975" cy="205177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48DBB64-2A13-8DBB-0C9B-F0A70B4AE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9801" y="3928220"/>
            <a:ext cx="2146300" cy="259507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0AB1FAC-0915-DD2C-C124-96AF9D8B94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85444" y="3561988"/>
            <a:ext cx="2441577" cy="26570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559DC6-FC79-04CF-D4A2-4325A3F588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8447">
            <a:off x="6593274" y="2064697"/>
            <a:ext cx="1317693" cy="13938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283E73-7FD2-7FD6-6CC2-4E3F368AD3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646" y="3133704"/>
            <a:ext cx="2062707" cy="10160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69A81F-FD3A-9F20-5AF0-804A876573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2057">
            <a:off x="763817" y="3481093"/>
            <a:ext cx="2736991" cy="152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says hello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95F778-A5E7-0814-3815-03022A917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695">
            <a:off x="2999764" y="2528426"/>
            <a:ext cx="2400610" cy="51507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FCEF9EC-3D99-D93A-CF8F-EFE5F167E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063" y="1653098"/>
            <a:ext cx="1774097" cy="2145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25F16C-9550-C3AB-261C-C21F85F95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929" y="2412208"/>
            <a:ext cx="1410264" cy="102207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06BA3F-6FA7-C2E4-9B99-DE3B2EFDDE6E}"/>
              </a:ext>
            </a:extLst>
          </p:cNvPr>
          <p:cNvCxnSpPr>
            <a:cxnSpLocks/>
          </p:cNvCxnSpPr>
          <p:nvPr/>
        </p:nvCxnSpPr>
        <p:spPr>
          <a:xfrm>
            <a:off x="7236061" y="4404420"/>
            <a:ext cx="2161102" cy="746413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FF8927-32F5-4BE5-EBF4-4C786D3B63A0}"/>
              </a:ext>
            </a:extLst>
          </p:cNvPr>
          <p:cNvSpPr txBox="1"/>
          <p:nvPr/>
        </p:nvSpPr>
        <p:spPr>
          <a:xfrm rot="1216248">
            <a:off x="7604819" y="4258574"/>
            <a:ext cx="1896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2 seconds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E303A19-89F5-294E-89B4-140ACFAA1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8950" y="3005787"/>
            <a:ext cx="1774097" cy="214504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616896B-4B84-1A70-6E56-F86384EE5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9844" y="4297025"/>
            <a:ext cx="1774097" cy="214504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437CFA-FD4C-0678-4A18-DFF8D94DB57A}"/>
              </a:ext>
            </a:extLst>
          </p:cNvPr>
          <p:cNvCxnSpPr>
            <a:cxnSpLocks/>
          </p:cNvCxnSpPr>
          <p:nvPr/>
        </p:nvCxnSpPr>
        <p:spPr>
          <a:xfrm>
            <a:off x="2839504" y="2890593"/>
            <a:ext cx="2161102" cy="746413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680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says hello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FCEF9EC-3D99-D93A-CF8F-EFE5F167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063" y="1653098"/>
            <a:ext cx="1774097" cy="2145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25F16C-9550-C3AB-261C-C21F85F95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929" y="2412208"/>
            <a:ext cx="1410264" cy="102207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06BA3F-6FA7-C2E4-9B99-DE3B2EFDDE6E}"/>
              </a:ext>
            </a:extLst>
          </p:cNvPr>
          <p:cNvCxnSpPr>
            <a:cxnSpLocks/>
          </p:cNvCxnSpPr>
          <p:nvPr/>
        </p:nvCxnSpPr>
        <p:spPr>
          <a:xfrm>
            <a:off x="7236061" y="4404420"/>
            <a:ext cx="2161102" cy="746413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1E303A19-89F5-294E-89B4-140ACFAA1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8950" y="3005787"/>
            <a:ext cx="1774097" cy="214504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616896B-4B84-1A70-6E56-F86384EE5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9844" y="4297025"/>
            <a:ext cx="1774097" cy="214504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437CFA-FD4C-0678-4A18-DFF8D94DB57A}"/>
              </a:ext>
            </a:extLst>
          </p:cNvPr>
          <p:cNvCxnSpPr>
            <a:cxnSpLocks/>
          </p:cNvCxnSpPr>
          <p:nvPr/>
        </p:nvCxnSpPr>
        <p:spPr>
          <a:xfrm>
            <a:off x="2839504" y="2890593"/>
            <a:ext cx="2161102" cy="746413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3A6DE0A-5869-EDDB-2B98-9D10CF294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1877">
            <a:off x="3281371" y="2317259"/>
            <a:ext cx="1735538" cy="816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C7C5D0-37E8-71F3-CE0F-BAD12868D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2455">
            <a:off x="7715232" y="3805111"/>
            <a:ext cx="1568972" cy="96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2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says hello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11ADA-32D9-C2ED-A470-9564AE94077F}"/>
              </a:ext>
            </a:extLst>
          </p:cNvPr>
          <p:cNvSpPr/>
          <p:nvPr/>
        </p:nvSpPr>
        <p:spPr>
          <a:xfrm>
            <a:off x="6789420" y="2207260"/>
            <a:ext cx="3939540" cy="39395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B536A07-C1E4-68A8-CE29-FB2A18D31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5874" y="2864309"/>
            <a:ext cx="2005965" cy="2425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8C709-26F7-4195-97BB-A36CBCD9B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270" y="4494677"/>
            <a:ext cx="1186260" cy="1590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9D4B79-93CE-73F7-F5B6-9D9A6BDBA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90" y="2898757"/>
            <a:ext cx="3182459" cy="127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95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says hello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11ADA-32D9-C2ED-A470-9564AE94077F}"/>
              </a:ext>
            </a:extLst>
          </p:cNvPr>
          <p:cNvSpPr/>
          <p:nvPr/>
        </p:nvSpPr>
        <p:spPr>
          <a:xfrm>
            <a:off x="6789420" y="2207260"/>
            <a:ext cx="3939540" cy="39395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B536A07-C1E4-68A8-CE29-FB2A18D31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5874" y="2864309"/>
            <a:ext cx="2005965" cy="2425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8C709-26F7-4195-97BB-A36CBCD9B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270" y="4494677"/>
            <a:ext cx="1186260" cy="15900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95BF08-6E8D-EFA9-E5C2-ACEA3B79B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90" y="2898757"/>
            <a:ext cx="3182459" cy="12782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85FC1B-EABA-99F6-45C0-8E2BAC1418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90" y="4026517"/>
            <a:ext cx="4745855" cy="1018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39C827-FDC0-D51A-3595-EA2FDF55C0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384" y="2486357"/>
            <a:ext cx="1228389" cy="8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6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F4F1F1-CCEA-1774-DA67-5BDA0F83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42" y="1890100"/>
            <a:ext cx="2771795" cy="4562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16FD0B-995E-97B2-85F3-6530D41FC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445" y="2656562"/>
            <a:ext cx="3683317" cy="8333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DCD74A-CC9D-F564-516D-490A90074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445" y="4623931"/>
            <a:ext cx="2559719" cy="83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94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BD77B-38A2-FC5A-20A0-E3C9E436B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77" y="1890100"/>
            <a:ext cx="5404485" cy="4227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DEA66C-586B-3D46-1C4A-F595F20B8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627" y="2476500"/>
            <a:ext cx="1034235" cy="30471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E0B9E-4160-B1C6-CCA5-3672C5BBBD89}"/>
              </a:ext>
            </a:extLst>
          </p:cNvPr>
          <p:cNvSpPr/>
          <p:nvPr/>
        </p:nvSpPr>
        <p:spPr>
          <a:xfrm>
            <a:off x="2481182" y="4960620"/>
            <a:ext cx="1321197" cy="5629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C8B217-54E1-F829-109D-A787477D2BBE}"/>
              </a:ext>
            </a:extLst>
          </p:cNvPr>
          <p:cNvCxnSpPr>
            <a:cxnSpLocks/>
          </p:cNvCxnSpPr>
          <p:nvPr/>
        </p:nvCxnSpPr>
        <p:spPr>
          <a:xfrm flipV="1">
            <a:off x="3819749" y="4069080"/>
            <a:ext cx="5050878" cy="117303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649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E6B46-2DB1-B8D0-A0BC-553C3B4C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15" y="1905340"/>
            <a:ext cx="4171969" cy="4558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902EAB-D162-7B14-152B-BFCF161BF770}"/>
              </a:ext>
            </a:extLst>
          </p:cNvPr>
          <p:cNvSpPr/>
          <p:nvPr/>
        </p:nvSpPr>
        <p:spPr>
          <a:xfrm>
            <a:off x="6535023" y="2499360"/>
            <a:ext cx="803038" cy="3962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86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51D9D-5EB5-FD9E-F464-8966E4DE0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778" y="1993401"/>
            <a:ext cx="8454443" cy="43311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6532F1-4E09-B08E-FA28-675079C0454F}"/>
              </a:ext>
            </a:extLst>
          </p:cNvPr>
          <p:cNvSpPr/>
          <p:nvPr/>
        </p:nvSpPr>
        <p:spPr>
          <a:xfrm>
            <a:off x="2686922" y="2933700"/>
            <a:ext cx="1031637" cy="9296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6DE562-6624-3ED4-ED5C-94465827497E}"/>
              </a:ext>
            </a:extLst>
          </p:cNvPr>
          <p:cNvSpPr/>
          <p:nvPr/>
        </p:nvSpPr>
        <p:spPr>
          <a:xfrm>
            <a:off x="3883262" y="3694180"/>
            <a:ext cx="6439959" cy="18836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99B17-8B70-987F-E506-BE5385712773}"/>
              </a:ext>
            </a:extLst>
          </p:cNvPr>
          <p:cNvSpPr/>
          <p:nvPr/>
        </p:nvSpPr>
        <p:spPr>
          <a:xfrm>
            <a:off x="3883262" y="5690620"/>
            <a:ext cx="5573158" cy="6339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70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E82B6-BE9C-08A0-54DC-D6C9A4604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020" y="2016426"/>
            <a:ext cx="4733960" cy="44101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5842E4-1668-BB87-8761-CF9E43A252F8}"/>
              </a:ext>
            </a:extLst>
          </p:cNvPr>
          <p:cNvSpPr/>
          <p:nvPr/>
        </p:nvSpPr>
        <p:spPr>
          <a:xfrm>
            <a:off x="5384402" y="4785360"/>
            <a:ext cx="2829958" cy="9296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3EA0BC-C372-F4CE-74B3-DF526DA38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22" y="1890100"/>
            <a:ext cx="6933355" cy="45348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561579-EA32-BAF5-451A-ED1C18C936B5}"/>
              </a:ext>
            </a:extLst>
          </p:cNvPr>
          <p:cNvSpPr/>
          <p:nvPr/>
        </p:nvSpPr>
        <p:spPr>
          <a:xfrm>
            <a:off x="2694542" y="3692694"/>
            <a:ext cx="2555638" cy="26090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180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Bee dance…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F27B63-CBCB-5F62-8655-E77655B77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837" y="2395456"/>
            <a:ext cx="3690326" cy="362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6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3ACD5-4E8D-7547-40A4-52E4D9CBF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2" y="1604000"/>
            <a:ext cx="5286375" cy="49301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8C0ED-0E58-0C9A-1CB2-3295B9FDA3C7}"/>
              </a:ext>
            </a:extLst>
          </p:cNvPr>
          <p:cNvSpPr/>
          <p:nvPr/>
        </p:nvSpPr>
        <p:spPr>
          <a:xfrm>
            <a:off x="4317602" y="4599475"/>
            <a:ext cx="1938418" cy="5897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18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F248F-2D5E-E024-9C47-15E8E2A6A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118" y="2517458"/>
            <a:ext cx="4957763" cy="26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21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D649FDC-FED3-E633-EB51-52AB517F1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634" y="3057282"/>
            <a:ext cx="1948815" cy="2356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998FD7-A09D-5375-E6BE-569F5258F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51" y="2163838"/>
            <a:ext cx="1756051" cy="12726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0B88A2-5112-2011-6ABF-131FF72F41A3}"/>
              </a:ext>
            </a:extLst>
          </p:cNvPr>
          <p:cNvCxnSpPr>
            <a:cxnSpLocks/>
          </p:cNvCxnSpPr>
          <p:nvPr/>
        </p:nvCxnSpPr>
        <p:spPr>
          <a:xfrm>
            <a:off x="4359042" y="4361524"/>
            <a:ext cx="2302993" cy="1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B1823E-28CA-6515-063C-D51359327080}"/>
              </a:ext>
            </a:extLst>
          </p:cNvPr>
          <p:cNvSpPr txBox="1"/>
          <p:nvPr/>
        </p:nvSpPr>
        <p:spPr>
          <a:xfrm>
            <a:off x="4633019" y="3720475"/>
            <a:ext cx="1896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2 seconds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218C4C4-D8B2-5282-03F0-64FA94758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0628" y="3065547"/>
            <a:ext cx="1948815" cy="23562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661713-F2F8-45EE-309B-7E25707279B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935" y="2247427"/>
            <a:ext cx="2243770" cy="94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36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86E48-AF38-8D35-EE5E-1FD58FCA9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359" y="2504917"/>
            <a:ext cx="4155282" cy="26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63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D649FDC-FED3-E633-EB51-52AB517F1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1592" y="3293502"/>
            <a:ext cx="1948815" cy="2356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998FD7-A09D-5375-E6BE-569F5258F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826" y="2461018"/>
            <a:ext cx="1756051" cy="12726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661713-F2F8-45EE-309B-7E25707279B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652" y="2578734"/>
            <a:ext cx="2243770" cy="94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18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Nano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8B87F-4670-387C-E2F9-1AED0BED0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42" y="1983918"/>
            <a:ext cx="8316316" cy="44581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CBA596-2D35-81DC-8E3A-2612BDABA2E2}"/>
              </a:ext>
            </a:extLst>
          </p:cNvPr>
          <p:cNvSpPr/>
          <p:nvPr/>
        </p:nvSpPr>
        <p:spPr>
          <a:xfrm>
            <a:off x="8584802" y="3061117"/>
            <a:ext cx="1669356" cy="17242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370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Flipbook animation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FEC45-4E95-0922-273D-969E84EBD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95" y="2236557"/>
            <a:ext cx="4475666" cy="3789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305931-C971-4600-53A8-484F4A45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00" y="2824145"/>
            <a:ext cx="4406863" cy="32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16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Costumes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73F5EC-D863-5C29-71A5-8679EBBBD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09" y="2532688"/>
            <a:ext cx="4664572" cy="23329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2194E-88EA-6B46-58BC-A513114F3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349" y="2532688"/>
            <a:ext cx="4543448" cy="216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8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Costumes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6B8A5-EB9E-00D7-810F-122FC773C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38" y="2044051"/>
            <a:ext cx="5917901" cy="43144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0D2847-7BEC-CFFC-DA50-17B427632BB6}"/>
              </a:ext>
            </a:extLst>
          </p:cNvPr>
          <p:cNvSpPr/>
          <p:nvPr/>
        </p:nvSpPr>
        <p:spPr>
          <a:xfrm>
            <a:off x="5392022" y="2116237"/>
            <a:ext cx="1351678" cy="5126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920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Costumes editor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CFAA9-7825-3238-32C8-E3C4273E3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13" y="1951060"/>
            <a:ext cx="8348973" cy="44640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095D3A-D0FF-D2B3-4509-C3E0BBBAF710}"/>
              </a:ext>
            </a:extLst>
          </p:cNvPr>
          <p:cNvSpPr/>
          <p:nvPr/>
        </p:nvSpPr>
        <p:spPr>
          <a:xfrm>
            <a:off x="2565002" y="2253396"/>
            <a:ext cx="833518" cy="29434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C8453-20AB-3B5D-8E10-69280DB356ED}"/>
              </a:ext>
            </a:extLst>
          </p:cNvPr>
          <p:cNvSpPr/>
          <p:nvPr/>
        </p:nvSpPr>
        <p:spPr>
          <a:xfrm>
            <a:off x="4486514" y="3228756"/>
            <a:ext cx="5930025" cy="33092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315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Sign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D7455-0D92-2532-B837-244E7CAAE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38" y="2175247"/>
            <a:ext cx="4191124" cy="42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26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Nano’s costumes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DF8D7-59F6-85DD-F387-3DA098C10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754" y="2729189"/>
            <a:ext cx="2360295" cy="232160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FA17B19-26A1-A939-3D73-5C5390322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480" y="2729189"/>
            <a:ext cx="2360295" cy="232160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3527113-2320-7B9C-6366-946FC6537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7238" y="2729189"/>
            <a:ext cx="2360295" cy="232160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344061B-6511-9018-B012-FCAEE9E26A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86996" y="2729189"/>
            <a:ext cx="2360295" cy="23216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67F58F-3B79-59ED-8C44-A7F9FC3A0522}"/>
              </a:ext>
            </a:extLst>
          </p:cNvPr>
          <p:cNvSpPr txBox="1"/>
          <p:nvPr/>
        </p:nvSpPr>
        <p:spPr>
          <a:xfrm>
            <a:off x="1391245" y="5169565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nano-a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A3A39E-CEE0-77C3-8D65-F9FD0896AF0D}"/>
              </a:ext>
            </a:extLst>
          </p:cNvPr>
          <p:cNvSpPr txBox="1"/>
          <p:nvPr/>
        </p:nvSpPr>
        <p:spPr>
          <a:xfrm>
            <a:off x="4355425" y="5169565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nano-b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B043D-AC53-35B5-59DE-1E39DC6CCD61}"/>
              </a:ext>
            </a:extLst>
          </p:cNvPr>
          <p:cNvSpPr txBox="1"/>
          <p:nvPr/>
        </p:nvSpPr>
        <p:spPr>
          <a:xfrm>
            <a:off x="7251025" y="5169565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nano-c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A7C176-0A51-E980-89B3-173CA0E5B9FE}"/>
              </a:ext>
            </a:extLst>
          </p:cNvPr>
          <p:cNvSpPr txBox="1"/>
          <p:nvPr/>
        </p:nvSpPr>
        <p:spPr>
          <a:xfrm>
            <a:off x="10120967" y="5167064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nano-d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978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Nano says “Thank you”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DF8D7-59F6-85DD-F387-3DA098C10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8474" y="2668229"/>
            <a:ext cx="2360295" cy="232160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3527113-2320-7B9C-6366-946FC6537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8138" y="2668229"/>
            <a:ext cx="2360295" cy="23216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67F58F-3B79-59ED-8C44-A7F9FC3A0522}"/>
              </a:ext>
            </a:extLst>
          </p:cNvPr>
          <p:cNvSpPr txBox="1"/>
          <p:nvPr/>
        </p:nvSpPr>
        <p:spPr>
          <a:xfrm>
            <a:off x="3722965" y="5108605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nano-a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B043D-AC53-35B5-59DE-1E39DC6CCD61}"/>
              </a:ext>
            </a:extLst>
          </p:cNvPr>
          <p:cNvSpPr txBox="1"/>
          <p:nvPr/>
        </p:nvSpPr>
        <p:spPr>
          <a:xfrm>
            <a:off x="7791925" y="5108605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nano-c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551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Switch costume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823A6-2ACB-B0CD-340D-E4A4592AF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595" y="1890100"/>
            <a:ext cx="4944810" cy="44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25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Switch costume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061DD-765D-CBD9-7528-940590D44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98" y="2699259"/>
            <a:ext cx="4845004" cy="241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9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Switch costume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2A29854-C888-1477-E13B-1A404ED98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7986" y="2701931"/>
            <a:ext cx="2357020" cy="23183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BD0331F-F773-F1F3-FF7F-67B3B5190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9784" y="2677055"/>
            <a:ext cx="2357020" cy="2318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D27FD8-D618-3AF1-A473-72FD6482A210}"/>
              </a:ext>
            </a:extLst>
          </p:cNvPr>
          <p:cNvSpPr txBox="1"/>
          <p:nvPr/>
        </p:nvSpPr>
        <p:spPr>
          <a:xfrm>
            <a:off x="3005772" y="5020311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nano-a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1D853-BA30-981F-68F9-F117F509E654}"/>
              </a:ext>
            </a:extLst>
          </p:cNvPr>
          <p:cNvSpPr txBox="1"/>
          <p:nvPr/>
        </p:nvSpPr>
        <p:spPr>
          <a:xfrm>
            <a:off x="8601156" y="5096167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nano-c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DAF8C3-9758-0E88-4580-7C4E52549CB5}"/>
              </a:ext>
            </a:extLst>
          </p:cNvPr>
          <p:cNvCxnSpPr>
            <a:cxnSpLocks/>
          </p:cNvCxnSpPr>
          <p:nvPr/>
        </p:nvCxnSpPr>
        <p:spPr>
          <a:xfrm>
            <a:off x="5473939" y="4018132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439A0DE-5808-0E0B-81F4-F99141A3E7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316">
            <a:off x="5979125" y="2983917"/>
            <a:ext cx="706540" cy="94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96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Switch costume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817A11-72FA-9A5B-5F35-B2B172550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98" y="2631428"/>
            <a:ext cx="4172203" cy="289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34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Switch costume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2A29854-C888-1477-E13B-1A404ED98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486" y="2808053"/>
            <a:ext cx="2070948" cy="20369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BD0331F-F773-F1F3-FF7F-67B3B5190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0526" y="2823302"/>
            <a:ext cx="2070948" cy="2036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D27FD8-D618-3AF1-A473-72FD6482A210}"/>
              </a:ext>
            </a:extLst>
          </p:cNvPr>
          <p:cNvSpPr txBox="1"/>
          <p:nvPr/>
        </p:nvSpPr>
        <p:spPr>
          <a:xfrm>
            <a:off x="1184592" y="4928871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nano-a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1D853-BA30-981F-68F9-F117F509E654}"/>
              </a:ext>
            </a:extLst>
          </p:cNvPr>
          <p:cNvSpPr txBox="1"/>
          <p:nvPr/>
        </p:nvSpPr>
        <p:spPr>
          <a:xfrm>
            <a:off x="5598876" y="4928871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nano-c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DAF8C3-9758-0E88-4580-7C4E52549CB5}"/>
              </a:ext>
            </a:extLst>
          </p:cNvPr>
          <p:cNvCxnSpPr>
            <a:cxnSpLocks/>
          </p:cNvCxnSpPr>
          <p:nvPr/>
        </p:nvCxnSpPr>
        <p:spPr>
          <a:xfrm>
            <a:off x="3005772" y="3995272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439A0DE-5808-0E0B-81F4-F99141A3E7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316">
            <a:off x="3429540" y="2968664"/>
            <a:ext cx="706540" cy="94703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1ECF6F-9972-28FF-9A7D-8E992F8ABF15}"/>
              </a:ext>
            </a:extLst>
          </p:cNvPr>
          <p:cNvCxnSpPr>
            <a:cxnSpLocks/>
          </p:cNvCxnSpPr>
          <p:nvPr/>
        </p:nvCxnSpPr>
        <p:spPr>
          <a:xfrm>
            <a:off x="7372032" y="3995272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834AAB9C-66D9-9C02-F2C5-7BEED2695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445" y="2808053"/>
            <a:ext cx="2070948" cy="2036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7BC873-38C9-F97A-752E-9A346681087E}"/>
              </a:ext>
            </a:extLst>
          </p:cNvPr>
          <p:cNvSpPr txBox="1"/>
          <p:nvPr/>
        </p:nvSpPr>
        <p:spPr>
          <a:xfrm>
            <a:off x="10042728" y="4928871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nano-a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855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Switch costume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89CC27-2230-47E6-AE2C-028C77A0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362" y="2372678"/>
            <a:ext cx="4105275" cy="365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06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Switch costume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2A29854-C888-1477-E13B-1A404ED98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486" y="2808053"/>
            <a:ext cx="2070948" cy="20369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BD0331F-F773-F1F3-FF7F-67B3B5190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0526" y="2823302"/>
            <a:ext cx="2070948" cy="2036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D27FD8-D618-3AF1-A473-72FD6482A210}"/>
              </a:ext>
            </a:extLst>
          </p:cNvPr>
          <p:cNvSpPr txBox="1"/>
          <p:nvPr/>
        </p:nvSpPr>
        <p:spPr>
          <a:xfrm>
            <a:off x="1184592" y="4928871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nano-a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1D853-BA30-981F-68F9-F117F509E654}"/>
              </a:ext>
            </a:extLst>
          </p:cNvPr>
          <p:cNvSpPr txBox="1"/>
          <p:nvPr/>
        </p:nvSpPr>
        <p:spPr>
          <a:xfrm>
            <a:off x="5598876" y="4928871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nano-c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DAF8C3-9758-0E88-4580-7C4E52549CB5}"/>
              </a:ext>
            </a:extLst>
          </p:cNvPr>
          <p:cNvCxnSpPr>
            <a:cxnSpLocks/>
          </p:cNvCxnSpPr>
          <p:nvPr/>
        </p:nvCxnSpPr>
        <p:spPr>
          <a:xfrm>
            <a:off x="3005772" y="3995272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439A0DE-5808-0E0B-81F4-F99141A3E7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316">
            <a:off x="3429540" y="2968664"/>
            <a:ext cx="706540" cy="94703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1ECF6F-9972-28FF-9A7D-8E992F8ABF15}"/>
              </a:ext>
            </a:extLst>
          </p:cNvPr>
          <p:cNvCxnSpPr>
            <a:cxnSpLocks/>
          </p:cNvCxnSpPr>
          <p:nvPr/>
        </p:nvCxnSpPr>
        <p:spPr>
          <a:xfrm>
            <a:off x="7372032" y="3995272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834AAB9C-66D9-9C02-F2C5-7BEED2695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445" y="2808053"/>
            <a:ext cx="2070948" cy="2036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7BC873-38C9-F97A-752E-9A346681087E}"/>
              </a:ext>
            </a:extLst>
          </p:cNvPr>
          <p:cNvSpPr txBox="1"/>
          <p:nvPr/>
        </p:nvSpPr>
        <p:spPr>
          <a:xfrm>
            <a:off x="10042728" y="4928871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nano-a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8D3F45-FC31-4204-BD9B-42A495BF2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812" y="3369866"/>
            <a:ext cx="1415806" cy="47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Giga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7697E2-60F2-9836-EDE6-76CF20B4F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07" y="1890100"/>
            <a:ext cx="8259785" cy="441224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2BAAEB7-BBC9-8E2D-5CD5-5E69359FCC10}"/>
              </a:ext>
            </a:extLst>
          </p:cNvPr>
          <p:cNvSpPr/>
          <p:nvPr/>
        </p:nvSpPr>
        <p:spPr>
          <a:xfrm>
            <a:off x="8569562" y="2993779"/>
            <a:ext cx="1656330" cy="16239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944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will Create…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BB0F2-1CF6-FB6C-1BA7-3D649348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93" y="1962898"/>
            <a:ext cx="5622613" cy="447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22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Giga Thinks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B59CD-E606-093D-34C9-01BF6F179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61" y="2483483"/>
            <a:ext cx="2220277" cy="945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7C41C8-87BB-5082-074C-5F7945663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080" y="4434202"/>
            <a:ext cx="4617838" cy="9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48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Giga thinks hmm…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06BA3F-6FA7-C2E4-9B99-DE3B2EFDDE6E}"/>
              </a:ext>
            </a:extLst>
          </p:cNvPr>
          <p:cNvCxnSpPr>
            <a:cxnSpLocks/>
          </p:cNvCxnSpPr>
          <p:nvPr/>
        </p:nvCxnSpPr>
        <p:spPr>
          <a:xfrm>
            <a:off x="7236061" y="4404420"/>
            <a:ext cx="2161102" cy="746413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FF8927-32F5-4BE5-EBF4-4C786D3B63A0}"/>
              </a:ext>
            </a:extLst>
          </p:cNvPr>
          <p:cNvSpPr txBox="1"/>
          <p:nvPr/>
        </p:nvSpPr>
        <p:spPr>
          <a:xfrm rot="1216248">
            <a:off x="7604819" y="4258574"/>
            <a:ext cx="1896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2 seconds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437CFA-FD4C-0678-4A18-DFF8D94DB57A}"/>
              </a:ext>
            </a:extLst>
          </p:cNvPr>
          <p:cNvCxnSpPr>
            <a:cxnSpLocks/>
          </p:cNvCxnSpPr>
          <p:nvPr/>
        </p:nvCxnSpPr>
        <p:spPr>
          <a:xfrm>
            <a:off x="2839504" y="2890593"/>
            <a:ext cx="2161102" cy="746413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E18F6E2-A42F-8C6D-EB4E-F321A73D6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904" y="1243791"/>
            <a:ext cx="2080851" cy="22644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7426DDC-FCFC-3D15-43A6-71D235EEB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5071" y="2889378"/>
            <a:ext cx="2080851" cy="226445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78EF43E-B100-3A7C-A938-4C119BD9A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058" y="4162504"/>
            <a:ext cx="2080851" cy="2264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FF78B1-15B8-FC10-FC7F-43357E194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4231">
            <a:off x="3054850" y="2611264"/>
            <a:ext cx="2295052" cy="4699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3528F8-2C67-92C9-EB83-FB63A1915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95" y="2305800"/>
            <a:ext cx="1857649" cy="12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62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Giga thinks hmm…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20CB25-53DC-03A1-2DF6-2CE958A5D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616" y="2817017"/>
            <a:ext cx="4830767" cy="212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5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Giga changes 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F5507-2FA3-D4DA-15BC-9DC4EF061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26" y="2541774"/>
            <a:ext cx="4151948" cy="9470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820B04-398E-B03E-2B95-51DCFFE07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79" y="4455496"/>
            <a:ext cx="4557841" cy="94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97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Color Values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F72320C-DF49-3B13-DE25-D6F39CCD21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654" y="2257365"/>
            <a:ext cx="2136535" cy="160240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9BC089A-E025-D3C4-C54D-2297A3C496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391" y="2238611"/>
            <a:ext cx="2136535" cy="160240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3210610-847A-0AC1-8D5B-B0D56923C7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28" y="2238612"/>
            <a:ext cx="2136535" cy="160240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94CAFCF-3F1C-9066-3C61-56FAE27A1E1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865" y="2238613"/>
            <a:ext cx="2136535" cy="160240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B076B4E-ED1D-875C-B931-79E4FA3ABB2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602" y="2238614"/>
            <a:ext cx="2136535" cy="160240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AB384EE-5A23-B75A-3883-8CE9C8DD324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31" y="4527266"/>
            <a:ext cx="2136535" cy="160240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489CB9B-D942-D661-49AE-07AADF6670D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309" y="4527267"/>
            <a:ext cx="2136535" cy="160240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245EC0A-BC55-92DB-453C-E4090B0CDF3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87" y="4540914"/>
            <a:ext cx="2136535" cy="160240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1048406-E733-A699-0D0D-104DD200C54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865" y="4540914"/>
            <a:ext cx="2136535" cy="160240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E13942A-6A70-5BBA-2048-4E09C4B9113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601" y="4540916"/>
            <a:ext cx="2136535" cy="160240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82E28EB-94A6-1B93-C1BF-3C5F09C17CE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660" y="2413750"/>
            <a:ext cx="4377105" cy="3282829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73E5BBA7-9C81-C57C-6390-270E4D35EBCD}"/>
              </a:ext>
            </a:extLst>
          </p:cNvPr>
          <p:cNvSpPr txBox="1"/>
          <p:nvPr/>
        </p:nvSpPr>
        <p:spPr>
          <a:xfrm>
            <a:off x="1637948" y="5312959"/>
            <a:ext cx="508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0</a:t>
            </a:r>
            <a:endParaRPr lang="zh-CN" altLang="en-US" sz="7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B7D22AF-FDC4-292E-7609-042C6BBA1B45}"/>
              </a:ext>
            </a:extLst>
          </p:cNvPr>
          <p:cNvSpPr txBox="1"/>
          <p:nvPr/>
        </p:nvSpPr>
        <p:spPr>
          <a:xfrm>
            <a:off x="4095445" y="3847661"/>
            <a:ext cx="60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20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25508D-0001-5461-A8B2-697EE4F57B80}"/>
              </a:ext>
            </a:extLst>
          </p:cNvPr>
          <p:cNvSpPr txBox="1"/>
          <p:nvPr/>
        </p:nvSpPr>
        <p:spPr>
          <a:xfrm>
            <a:off x="5572851" y="3868513"/>
            <a:ext cx="60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40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31F9085-ADCC-3356-38E8-4E137333B9A9}"/>
              </a:ext>
            </a:extLst>
          </p:cNvPr>
          <p:cNvSpPr txBox="1"/>
          <p:nvPr/>
        </p:nvSpPr>
        <p:spPr>
          <a:xfrm>
            <a:off x="7103294" y="3868513"/>
            <a:ext cx="60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60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8CB1E90-3FFC-FE21-7367-2EC63042EC13}"/>
              </a:ext>
            </a:extLst>
          </p:cNvPr>
          <p:cNvSpPr txBox="1"/>
          <p:nvPr/>
        </p:nvSpPr>
        <p:spPr>
          <a:xfrm>
            <a:off x="8633737" y="3859766"/>
            <a:ext cx="60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80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D602AD4-61E3-B949-CC29-1277F077EEC5}"/>
              </a:ext>
            </a:extLst>
          </p:cNvPr>
          <p:cNvSpPr txBox="1"/>
          <p:nvPr/>
        </p:nvSpPr>
        <p:spPr>
          <a:xfrm>
            <a:off x="10165926" y="3847661"/>
            <a:ext cx="747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100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DB1B91-02A1-709D-26AD-B5AE7F575FAD}"/>
              </a:ext>
            </a:extLst>
          </p:cNvPr>
          <p:cNvSpPr txBox="1"/>
          <p:nvPr/>
        </p:nvSpPr>
        <p:spPr>
          <a:xfrm>
            <a:off x="4023354" y="6073171"/>
            <a:ext cx="747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120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1A4267-36B8-E897-10BD-5817BDBA2422}"/>
              </a:ext>
            </a:extLst>
          </p:cNvPr>
          <p:cNvSpPr txBox="1"/>
          <p:nvPr/>
        </p:nvSpPr>
        <p:spPr>
          <a:xfrm>
            <a:off x="5554591" y="6079994"/>
            <a:ext cx="747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140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B1986CF-F42C-2C51-331F-3FCA8016E8B1}"/>
              </a:ext>
            </a:extLst>
          </p:cNvPr>
          <p:cNvSpPr txBox="1"/>
          <p:nvPr/>
        </p:nvSpPr>
        <p:spPr>
          <a:xfrm>
            <a:off x="7103294" y="6079994"/>
            <a:ext cx="747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160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6D2C2FA-350F-F501-409A-19ED275A0B84}"/>
              </a:ext>
            </a:extLst>
          </p:cNvPr>
          <p:cNvSpPr txBox="1"/>
          <p:nvPr/>
        </p:nvSpPr>
        <p:spPr>
          <a:xfrm>
            <a:off x="8633737" y="6079994"/>
            <a:ext cx="747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180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E0BD781-6DFB-FE80-3981-F658DAA1E296}"/>
              </a:ext>
            </a:extLst>
          </p:cNvPr>
          <p:cNvSpPr txBox="1"/>
          <p:nvPr/>
        </p:nvSpPr>
        <p:spPr>
          <a:xfrm>
            <a:off x="10087241" y="6079994"/>
            <a:ext cx="747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200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741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Giga changes color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B16C67-6E56-AA50-4636-1AE9B3D77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16" y="2700080"/>
            <a:ext cx="4464368" cy="275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08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Giga changes color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DAF8C3-9758-0E88-4580-7C4E52549CB5}"/>
              </a:ext>
            </a:extLst>
          </p:cNvPr>
          <p:cNvCxnSpPr>
            <a:cxnSpLocks/>
          </p:cNvCxnSpPr>
          <p:nvPr/>
        </p:nvCxnSpPr>
        <p:spPr>
          <a:xfrm>
            <a:off x="3005772" y="4430923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439A0DE-5808-0E0B-81F4-F99141A3E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316">
            <a:off x="3429540" y="3404315"/>
            <a:ext cx="706540" cy="94703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1ECF6F-9972-28FF-9A7D-8E992F8ABF15}"/>
              </a:ext>
            </a:extLst>
          </p:cNvPr>
          <p:cNvCxnSpPr>
            <a:cxnSpLocks/>
          </p:cNvCxnSpPr>
          <p:nvPr/>
        </p:nvCxnSpPr>
        <p:spPr>
          <a:xfrm>
            <a:off x="7372032" y="4430923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635334C-82B2-B08D-CBFB-DA32D60239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98" y="2767472"/>
            <a:ext cx="3557559" cy="26681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7111F3-4241-CE4A-68F4-5B2CF757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102" y="2691171"/>
            <a:ext cx="3659295" cy="27444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EDBF4C-0B33-3C05-9646-7130BC8156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343" y="2767472"/>
            <a:ext cx="3557559" cy="26681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3D87A0-47E7-7B92-3D1E-11F340571859}"/>
              </a:ext>
            </a:extLst>
          </p:cNvPr>
          <p:cNvSpPr txBox="1"/>
          <p:nvPr/>
        </p:nvSpPr>
        <p:spPr>
          <a:xfrm>
            <a:off x="7422110" y="3762777"/>
            <a:ext cx="1896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2 seconds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786B2B-6B2B-6CCA-A46E-A1D7DDC10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23" y="2366337"/>
            <a:ext cx="1857649" cy="12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10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Giga changes 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FF50D-AE9B-C757-878B-1871A75F3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896" y="2797779"/>
            <a:ext cx="4454208" cy="27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95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Giga changes color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DAF8C3-9758-0E88-4580-7C4E52549CB5}"/>
              </a:ext>
            </a:extLst>
          </p:cNvPr>
          <p:cNvCxnSpPr>
            <a:cxnSpLocks/>
          </p:cNvCxnSpPr>
          <p:nvPr/>
        </p:nvCxnSpPr>
        <p:spPr>
          <a:xfrm>
            <a:off x="5139372" y="4359803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439A0DE-5808-0E0B-81F4-F99141A3E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316">
            <a:off x="5563140" y="3333195"/>
            <a:ext cx="706540" cy="9470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35334C-82B2-B08D-CBFB-DA32D60239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02" y="2696352"/>
            <a:ext cx="3557559" cy="26681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7111F3-4241-CE4A-68F4-5B2CF757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45" y="2620051"/>
            <a:ext cx="3659295" cy="27444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786B2B-6B2B-6CCA-A46E-A1D7DDC10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123" y="2295217"/>
            <a:ext cx="1857649" cy="12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1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reset color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115D02-B6A3-9CD5-8DD1-E12583B35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76" y="2243946"/>
            <a:ext cx="4444048" cy="351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8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5100" y="6233251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Course </a:t>
            </a:r>
            <a:r>
              <a:rPr lang="en-US" altLang="zh-CN" sz="8000" spc="300" dirty="0" err="1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FIles</a:t>
            </a:r>
            <a:endParaRPr lang="en-US" altLang="zh-CN" sz="8000" spc="300" dirty="0">
              <a:solidFill>
                <a:schemeClr val="accent4">
                  <a:lumMod val="60000"/>
                  <a:lumOff val="40000"/>
                  <a:alpha val="60000"/>
                </a:schemeClr>
              </a:solidFill>
              <a:latin typeface="Amatic SC" panose="020F0502020204030204" pitchFamily="2" charset="-79"/>
              <a:cs typeface="Amatic SC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70BEB-2B5D-5E9D-FBA3-84D247CE5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98" y="4460511"/>
            <a:ext cx="1052511" cy="851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042E84-F282-06EB-F3AA-EDDDF18749B1}"/>
              </a:ext>
            </a:extLst>
          </p:cNvPr>
          <p:cNvSpPr txBox="1"/>
          <p:nvPr/>
        </p:nvSpPr>
        <p:spPr>
          <a:xfrm>
            <a:off x="2646860" y="4592296"/>
            <a:ext cx="931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Scratch for Newbies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F377A03-33D1-BDBA-20DD-9EB265C46E28}"/>
              </a:ext>
            </a:extLst>
          </p:cNvPr>
          <p:cNvSpPr/>
          <p:nvPr/>
        </p:nvSpPr>
        <p:spPr>
          <a:xfrm>
            <a:off x="4078119" y="3996179"/>
            <a:ext cx="365760" cy="2081534"/>
          </a:xfrm>
          <a:prstGeom prst="leftBrac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E2C5C3-4A89-1BAB-5247-AAC17FEAC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25" y="3406997"/>
            <a:ext cx="1052511" cy="8515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69BC20-4EB8-A2CE-9F54-97281BA3E715}"/>
              </a:ext>
            </a:extLst>
          </p:cNvPr>
          <p:cNvSpPr txBox="1"/>
          <p:nvPr/>
        </p:nvSpPr>
        <p:spPr>
          <a:xfrm>
            <a:off x="4936363" y="3723349"/>
            <a:ext cx="930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Level 1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51DA5D-7D9D-1C95-1ACF-777B08D9D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25" y="4579169"/>
            <a:ext cx="1052511" cy="8515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5BCF5F-20C2-6DA9-E283-47CDD05C504D}"/>
              </a:ext>
            </a:extLst>
          </p:cNvPr>
          <p:cNvSpPr txBox="1"/>
          <p:nvPr/>
        </p:nvSpPr>
        <p:spPr>
          <a:xfrm>
            <a:off x="4936363" y="4895521"/>
            <a:ext cx="930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Level 2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5FCFC9-36E1-7D4F-D54A-AF981F6B4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25" y="5746818"/>
            <a:ext cx="1052511" cy="8515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C30D77-ABFC-86C7-9BC5-84BB8FFC51A0}"/>
              </a:ext>
            </a:extLst>
          </p:cNvPr>
          <p:cNvSpPr txBox="1"/>
          <p:nvPr/>
        </p:nvSpPr>
        <p:spPr>
          <a:xfrm>
            <a:off x="4936363" y="6063170"/>
            <a:ext cx="930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Level 3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D213B984-39C0-094D-4FCD-4C70901C1D8E}"/>
              </a:ext>
            </a:extLst>
          </p:cNvPr>
          <p:cNvSpPr/>
          <p:nvPr/>
        </p:nvSpPr>
        <p:spPr>
          <a:xfrm>
            <a:off x="6255441" y="2650702"/>
            <a:ext cx="365760" cy="2523174"/>
          </a:xfrm>
          <a:prstGeom prst="leftBrac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2992BA6-3A4A-D656-184D-9B27C0274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823" y="2430683"/>
            <a:ext cx="797240" cy="6450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7AA752-4D84-89EC-B65C-EAD68C1EDFA0}"/>
              </a:ext>
            </a:extLst>
          </p:cNvPr>
          <p:cNvSpPr txBox="1"/>
          <p:nvPr/>
        </p:nvSpPr>
        <p:spPr>
          <a:xfrm>
            <a:off x="6970000" y="2641784"/>
            <a:ext cx="95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Lesson 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62CFE99-5F5C-1428-88F5-90A384F21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507" y="4881008"/>
            <a:ext cx="797240" cy="6450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B3541FD-C595-D05B-ECE6-7F9D6CB4C0FB}"/>
              </a:ext>
            </a:extLst>
          </p:cNvPr>
          <p:cNvSpPr txBox="1"/>
          <p:nvPr/>
        </p:nvSpPr>
        <p:spPr>
          <a:xfrm>
            <a:off x="6969684" y="5092109"/>
            <a:ext cx="95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Lesson 6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BBCB26-D780-1357-452D-D95124423235}"/>
              </a:ext>
            </a:extLst>
          </p:cNvPr>
          <p:cNvSpPr txBox="1"/>
          <p:nvPr/>
        </p:nvSpPr>
        <p:spPr>
          <a:xfrm>
            <a:off x="6493974" y="3478189"/>
            <a:ext cx="1661993" cy="8177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zh-CN" altLang="en-US" sz="9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123A225E-DB99-5A6E-4AF4-F6768300B52E}"/>
              </a:ext>
            </a:extLst>
          </p:cNvPr>
          <p:cNvSpPr/>
          <p:nvPr/>
        </p:nvSpPr>
        <p:spPr>
          <a:xfrm>
            <a:off x="8196101" y="2062114"/>
            <a:ext cx="365760" cy="1414600"/>
          </a:xfrm>
          <a:prstGeom prst="leftBrac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88E50CE-8ED5-9741-A322-07159E6ED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61" y="1776532"/>
            <a:ext cx="797240" cy="6450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016DAAD-1929-9685-A00E-FE4F33552FBC}"/>
              </a:ext>
            </a:extLst>
          </p:cNvPr>
          <p:cNvSpPr txBox="1"/>
          <p:nvPr/>
        </p:nvSpPr>
        <p:spPr>
          <a:xfrm>
            <a:off x="9011024" y="1998081"/>
            <a:ext cx="95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Notes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87CE04B-94FF-9101-16CB-BA22A27EA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61" y="3182286"/>
            <a:ext cx="797240" cy="6450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1607CD6-BD2C-DB8C-9D80-CF6F2057DB1A}"/>
              </a:ext>
            </a:extLst>
          </p:cNvPr>
          <p:cNvSpPr txBox="1"/>
          <p:nvPr/>
        </p:nvSpPr>
        <p:spPr>
          <a:xfrm>
            <a:off x="8764519" y="3410233"/>
            <a:ext cx="95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Resources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023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reset color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DAF8C3-9758-0E88-4580-7C4E52549CB5}"/>
              </a:ext>
            </a:extLst>
          </p:cNvPr>
          <p:cNvCxnSpPr>
            <a:cxnSpLocks/>
          </p:cNvCxnSpPr>
          <p:nvPr/>
        </p:nvCxnSpPr>
        <p:spPr>
          <a:xfrm>
            <a:off x="3005772" y="4430923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439A0DE-5808-0E0B-81F4-F99141A3E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316">
            <a:off x="3429540" y="3404315"/>
            <a:ext cx="706540" cy="94703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1ECF6F-9972-28FF-9A7D-8E992F8ABF15}"/>
              </a:ext>
            </a:extLst>
          </p:cNvPr>
          <p:cNvCxnSpPr>
            <a:cxnSpLocks/>
          </p:cNvCxnSpPr>
          <p:nvPr/>
        </p:nvCxnSpPr>
        <p:spPr>
          <a:xfrm>
            <a:off x="7372032" y="4430923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635334C-82B2-B08D-CBFB-DA32D60239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98" y="2767472"/>
            <a:ext cx="3557559" cy="26681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7111F3-4241-CE4A-68F4-5B2CF757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958" y="2691171"/>
            <a:ext cx="3659295" cy="27444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786B2B-6B2B-6CCA-A46E-A1D7DDC10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23" y="2366337"/>
            <a:ext cx="1857649" cy="1212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F630B-E7FC-F43B-682D-89CC035775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11" y="2543749"/>
            <a:ext cx="3557559" cy="2668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CDD17-FC7D-58FC-3679-3AB5AA1F3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032" y="3816425"/>
            <a:ext cx="1891653" cy="4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61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reset 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A5382-CD5D-3E88-6C36-F79F34C42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221" y="2562384"/>
            <a:ext cx="4395558" cy="347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91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reset color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DAF8C3-9758-0E88-4580-7C4E52549CB5}"/>
              </a:ext>
            </a:extLst>
          </p:cNvPr>
          <p:cNvCxnSpPr>
            <a:cxnSpLocks/>
          </p:cNvCxnSpPr>
          <p:nvPr/>
        </p:nvCxnSpPr>
        <p:spPr>
          <a:xfrm>
            <a:off x="3005772" y="4430923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439A0DE-5808-0E0B-81F4-F99141A3E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316">
            <a:off x="3429540" y="3404315"/>
            <a:ext cx="706540" cy="94703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1ECF6F-9972-28FF-9A7D-8E992F8ABF15}"/>
              </a:ext>
            </a:extLst>
          </p:cNvPr>
          <p:cNvCxnSpPr>
            <a:cxnSpLocks/>
          </p:cNvCxnSpPr>
          <p:nvPr/>
        </p:nvCxnSpPr>
        <p:spPr>
          <a:xfrm>
            <a:off x="7372032" y="4430923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635334C-82B2-B08D-CBFB-DA32D60239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98" y="2767472"/>
            <a:ext cx="3557559" cy="26681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7111F3-4241-CE4A-68F4-5B2CF757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958" y="2691171"/>
            <a:ext cx="3659295" cy="27444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786B2B-6B2B-6CCA-A46E-A1D7DDC10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23" y="2366337"/>
            <a:ext cx="1857649" cy="1212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F630B-E7FC-F43B-682D-89CC035775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11" y="2543749"/>
            <a:ext cx="3557559" cy="2668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3A3E7-FF13-F47E-88D4-88D2936EA4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946" y="3730704"/>
            <a:ext cx="1595079" cy="56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62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7B8C4-EFC3-E867-315B-66AC0B5EBC5C}"/>
              </a:ext>
            </a:extLst>
          </p:cNvPr>
          <p:cNvSpPr txBox="1"/>
          <p:nvPr/>
        </p:nvSpPr>
        <p:spPr>
          <a:xfrm>
            <a:off x="1265150" y="2117181"/>
            <a:ext cx="4048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 can say or think…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E31084-3545-5308-4A1F-0291D8A8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25" y="2117181"/>
            <a:ext cx="4031582" cy="865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50BEA-79F3-DCFA-7293-081EC1A9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25" y="3234824"/>
            <a:ext cx="1735538" cy="816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764AC7-E4D6-AD96-B7F4-5224AEF75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25" y="5352839"/>
            <a:ext cx="2055345" cy="875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B00953-376E-9811-03A9-0648A987A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25" y="4291572"/>
            <a:ext cx="3819867" cy="782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05FEEB-7311-1FE8-CABC-10A3EFD7D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703">
            <a:off x="3353680" y="3996158"/>
            <a:ext cx="2269430" cy="1480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47FE22-60A3-9AE4-CA29-4DCBC321B3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8042">
            <a:off x="1259156" y="4762379"/>
            <a:ext cx="1699261" cy="12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52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7B8C4-EFC3-E867-315B-66AC0B5EBC5C}"/>
              </a:ext>
            </a:extLst>
          </p:cNvPr>
          <p:cNvSpPr txBox="1"/>
          <p:nvPr/>
        </p:nvSpPr>
        <p:spPr>
          <a:xfrm>
            <a:off x="1265150" y="2117181"/>
            <a:ext cx="43126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 can make some noise…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5104F-C760-79C8-9FDA-ED85811E3C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56" y="4494582"/>
            <a:ext cx="2842761" cy="1200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C020AC-DF5D-FA3D-5DCE-49F8892F7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25" y="2717888"/>
            <a:ext cx="3683317" cy="8333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4FF2BB-A57F-B110-D541-310CE7A22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25" y="4685257"/>
            <a:ext cx="2559719" cy="833397"/>
          </a:xfrm>
          <a:prstGeom prst="rect">
            <a:avLst/>
          </a:prstGeom>
        </p:spPr>
      </p:pic>
      <p:sp>
        <p:nvSpPr>
          <p:cNvPr id="13" name="Google Shape;867;p33">
            <a:extLst>
              <a:ext uri="{FF2B5EF4-FFF2-40B4-BE49-F238E27FC236}">
                <a16:creationId xmlns:a16="http://schemas.microsoft.com/office/drawing/2014/main" id="{1E702592-4942-EDE7-AC13-CFF34FA6A98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</p:spTree>
    <p:extLst>
      <p:ext uri="{BB962C8B-B14F-4D97-AF65-F5344CB8AC3E}">
        <p14:creationId xmlns:p14="http://schemas.microsoft.com/office/powerpoint/2010/main" val="15847612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7B8C4-EFC3-E867-315B-66AC0B5EBC5C}"/>
              </a:ext>
            </a:extLst>
          </p:cNvPr>
          <p:cNvSpPr txBox="1"/>
          <p:nvPr/>
        </p:nvSpPr>
        <p:spPr>
          <a:xfrm>
            <a:off x="1265150" y="2117181"/>
            <a:ext cx="4526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 can change costumes…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33836A-8534-8734-31D7-6CFF0BA75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25" y="3524283"/>
            <a:ext cx="4153535" cy="9571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41A3490-0839-41E4-B053-DECB9CF84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012" y="4572201"/>
            <a:ext cx="1127189" cy="110871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C12C554-31E3-5C0D-DAC1-FD6E21C93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47069" y="4567754"/>
            <a:ext cx="1127189" cy="110871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A853350-0032-99BA-23F2-A8E82ED2A3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2050" y="4567754"/>
            <a:ext cx="1127189" cy="110871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42C4F98-32F8-BF4A-7546-A9E3B7E837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57031" y="4572200"/>
            <a:ext cx="1127189" cy="1108711"/>
          </a:xfrm>
          <a:prstGeom prst="rect">
            <a:avLst/>
          </a:prstGeom>
        </p:spPr>
      </p:pic>
      <p:sp>
        <p:nvSpPr>
          <p:cNvPr id="14" name="Google Shape;867;p33">
            <a:extLst>
              <a:ext uri="{FF2B5EF4-FFF2-40B4-BE49-F238E27FC236}">
                <a16:creationId xmlns:a16="http://schemas.microsoft.com/office/drawing/2014/main" id="{306BE4A9-CD6F-104E-5F41-FDE59E001A3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</p:spTree>
    <p:extLst>
      <p:ext uri="{BB962C8B-B14F-4D97-AF65-F5344CB8AC3E}">
        <p14:creationId xmlns:p14="http://schemas.microsoft.com/office/powerpoint/2010/main" val="32812541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7B8C4-EFC3-E867-315B-66AC0B5EBC5C}"/>
              </a:ext>
            </a:extLst>
          </p:cNvPr>
          <p:cNvSpPr txBox="1"/>
          <p:nvPr/>
        </p:nvSpPr>
        <p:spPr>
          <a:xfrm>
            <a:off x="1265150" y="2117181"/>
            <a:ext cx="42517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 can change colors…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E7CBA-0368-4DFB-4840-E45168C826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3" y="3934662"/>
            <a:ext cx="2724650" cy="2043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BB9E1E-87F4-7324-B658-05A36A66E4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13" y="3876225"/>
            <a:ext cx="2802567" cy="2101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E5DFAA-FA8A-EAA9-42B6-DC7469E56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951" y="2356255"/>
            <a:ext cx="3779104" cy="862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974404-6929-E5FC-E617-4673A65E1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951" y="3681796"/>
            <a:ext cx="3992369" cy="8295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820ECF-5681-5085-6B6B-D815C3BB83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951" y="5050448"/>
            <a:ext cx="2355422" cy="829583"/>
          </a:xfrm>
          <a:prstGeom prst="rect">
            <a:avLst/>
          </a:prstGeom>
        </p:spPr>
      </p:pic>
      <p:sp>
        <p:nvSpPr>
          <p:cNvPr id="21" name="Google Shape;867;p33">
            <a:extLst>
              <a:ext uri="{FF2B5EF4-FFF2-40B4-BE49-F238E27FC236}">
                <a16:creationId xmlns:a16="http://schemas.microsoft.com/office/drawing/2014/main" id="{A1A7C20B-4149-B05C-4A71-41B2DA3B40D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</p:spTree>
    <p:extLst>
      <p:ext uri="{BB962C8B-B14F-4D97-AF65-F5344CB8AC3E}">
        <p14:creationId xmlns:p14="http://schemas.microsoft.com/office/powerpoint/2010/main" val="3221461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7B8C4-EFC3-E867-315B-66AC0B5EBC5C}"/>
              </a:ext>
            </a:extLst>
          </p:cNvPr>
          <p:cNvSpPr txBox="1"/>
          <p:nvPr/>
        </p:nvSpPr>
        <p:spPr>
          <a:xfrm>
            <a:off x="1265150" y="2117181"/>
            <a:ext cx="42517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 can wait…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A01FCB-E302-B1C5-0954-5E19ADCAB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77" y="4318000"/>
            <a:ext cx="1580318" cy="1625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39D184-E439-B1D4-D4B7-2CC522679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883" y="3563731"/>
            <a:ext cx="3114675" cy="1066800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0CF4B778-EA25-FA5B-388E-8A5185E0FB6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</p:spTree>
    <p:extLst>
      <p:ext uri="{BB962C8B-B14F-4D97-AF65-F5344CB8AC3E}">
        <p14:creationId xmlns:p14="http://schemas.microsoft.com/office/powerpoint/2010/main" val="293239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7B8C4-EFC3-E867-315B-66AC0B5EBC5C}"/>
              </a:ext>
            </a:extLst>
          </p:cNvPr>
          <p:cNvSpPr txBox="1"/>
          <p:nvPr/>
        </p:nvSpPr>
        <p:spPr>
          <a:xfrm>
            <a:off x="1265150" y="2117181"/>
            <a:ext cx="4576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 can respond to click…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BFFE77-48A9-4872-7922-9327561FA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883" y="3363743"/>
            <a:ext cx="3182459" cy="1278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238C0B-2DBA-12FF-405D-272F38A80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316">
            <a:off x="2472371" y="4055566"/>
            <a:ext cx="1345296" cy="1803221"/>
          </a:xfrm>
          <a:prstGeom prst="rect">
            <a:avLst/>
          </a:prstGeom>
        </p:spPr>
      </p:pic>
      <p:sp>
        <p:nvSpPr>
          <p:cNvPr id="8" name="Google Shape;867;p33">
            <a:extLst>
              <a:ext uri="{FF2B5EF4-FFF2-40B4-BE49-F238E27FC236}">
                <a16:creationId xmlns:a16="http://schemas.microsoft.com/office/drawing/2014/main" id="{398DA534-C272-01F9-5565-6E014A25034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</p:spTree>
    <p:extLst>
      <p:ext uri="{BB962C8B-B14F-4D97-AF65-F5344CB8AC3E}">
        <p14:creationId xmlns:p14="http://schemas.microsoft.com/office/powerpoint/2010/main" val="32533998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29E62E-3E0A-1FD3-C734-48831C47E32F}"/>
              </a:ext>
            </a:extLst>
          </p:cNvPr>
          <p:cNvSpPr txBox="1"/>
          <p:nvPr/>
        </p:nvSpPr>
        <p:spPr>
          <a:xfrm>
            <a:off x="1265150" y="2117180"/>
            <a:ext cx="9727970" cy="5348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Have fun with some of the other effects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Try different sprites and backdrops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Say and think differently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Checkout costumes of other sprites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Invent your own way of communication!</a:t>
            </a:r>
            <a:b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</a:b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89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backdrop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14B40-A2A8-3F8A-D1D6-D853F9F65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63" y="2184400"/>
            <a:ext cx="4439585" cy="3969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3564CA-7FE1-55AF-57DD-F00172DE7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548" y="2210237"/>
            <a:ext cx="3809652" cy="3943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CA981F-516F-59FE-C1EE-617A6413F282}"/>
              </a:ext>
            </a:extLst>
          </p:cNvPr>
          <p:cNvSpPr/>
          <p:nvPr/>
        </p:nvSpPr>
        <p:spPr>
          <a:xfrm>
            <a:off x="3321100" y="2753178"/>
            <a:ext cx="976580" cy="4015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EDBDFB-623A-79FB-0716-87D4197B6562}"/>
              </a:ext>
            </a:extLst>
          </p:cNvPr>
          <p:cNvSpPr/>
          <p:nvPr/>
        </p:nvSpPr>
        <p:spPr>
          <a:xfrm>
            <a:off x="8569448" y="3169920"/>
            <a:ext cx="2327151" cy="7315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140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277876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backdrop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CA070-2755-0C69-A942-B63B50A29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49" y="1887533"/>
            <a:ext cx="10112389" cy="42306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CA981F-516F-59FE-C1EE-617A6413F282}"/>
              </a:ext>
            </a:extLst>
          </p:cNvPr>
          <p:cNvSpPr/>
          <p:nvPr/>
        </p:nvSpPr>
        <p:spPr>
          <a:xfrm>
            <a:off x="2506370" y="2181678"/>
            <a:ext cx="5387950" cy="3481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B82F4F-2FEF-0486-C441-4A93E106A028}"/>
              </a:ext>
            </a:extLst>
          </p:cNvPr>
          <p:cNvSpPr/>
          <p:nvPr/>
        </p:nvSpPr>
        <p:spPr>
          <a:xfrm>
            <a:off x="3616994" y="2943678"/>
            <a:ext cx="2212306" cy="20474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7E88FD-59EC-0080-014E-919F893050D6}"/>
              </a:ext>
            </a:extLst>
          </p:cNvPr>
          <p:cNvSpPr txBox="1"/>
          <p:nvPr/>
        </p:nvSpPr>
        <p:spPr>
          <a:xfrm>
            <a:off x="7039482" y="3709487"/>
            <a:ext cx="3239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File Explorer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62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backdrop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DBCE24-8171-0A1E-A5D1-18DD593F2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875" y="1814771"/>
            <a:ext cx="7034250" cy="46851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D7C0F4-A98E-22AE-FCB4-DA7EDEC5E143}"/>
              </a:ext>
            </a:extLst>
          </p:cNvPr>
          <p:cNvSpPr/>
          <p:nvPr/>
        </p:nvSpPr>
        <p:spPr>
          <a:xfrm>
            <a:off x="3571274" y="4787718"/>
            <a:ext cx="1092166" cy="10873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47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E7E14-2948-A0BB-541E-08C991E23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92" y="1850975"/>
            <a:ext cx="8583016" cy="45910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D7C0F4-A98E-22AE-FCB4-DA7EDEC5E143}"/>
              </a:ext>
            </a:extLst>
          </p:cNvPr>
          <p:cNvSpPr/>
          <p:nvPr/>
        </p:nvSpPr>
        <p:spPr>
          <a:xfrm>
            <a:off x="3563718" y="3053574"/>
            <a:ext cx="1716941" cy="16936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112546-5DF6-542E-1868-3D752BFAD4AD}"/>
              </a:ext>
            </a:extLst>
          </p:cNvPr>
          <p:cNvSpPr/>
          <p:nvPr/>
        </p:nvSpPr>
        <p:spPr>
          <a:xfrm>
            <a:off x="9377283" y="2361556"/>
            <a:ext cx="947818" cy="5188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049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339</Words>
  <Application>Microsoft Office PowerPoint</Application>
  <PresentationFormat>Widescreen</PresentationFormat>
  <Paragraphs>157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等线</vt:lpstr>
      <vt:lpstr>等线 Light</vt:lpstr>
      <vt:lpstr>Amatic SC</vt:lpstr>
      <vt:lpstr>Arial</vt:lpstr>
      <vt:lpstr>Bradley Hand ITC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79</cp:revision>
  <dcterms:created xsi:type="dcterms:W3CDTF">2024-03-25T08:29:58Z</dcterms:created>
  <dcterms:modified xsi:type="dcterms:W3CDTF">2024-09-25T03:42:22Z</dcterms:modified>
</cp:coreProperties>
</file>